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33"/>
    <a:srgbClr val="FFFF00"/>
    <a:srgbClr val="81376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9" autoAdjust="0"/>
    <p:restoredTop sz="94618" autoAdjust="0"/>
  </p:normalViewPr>
  <p:slideViewPr>
    <p:cSldViewPr>
      <p:cViewPr>
        <p:scale>
          <a:sx n="90" d="100"/>
          <a:sy n="90" d="100"/>
        </p:scale>
        <p:origin x="-2274" y="-12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09.10.2016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09.10.2016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09.10.2016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09.10.2016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09.10.2016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09.10.2016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09.10.2016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09.10.2016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09.10.2016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09.10.2016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09.10.2016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09.10.2016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09.10.2016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09.10.2016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wmf"/><Relationship Id="rId4" Type="http://schemas.openxmlformats.org/officeDocument/2006/relationships/image" Target="../media/image2.wmf"/><Relationship Id="rId9" Type="http://schemas.openxmlformats.org/officeDocument/2006/relationships/image" Target="../media/image7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9.wmf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7.wmf"/><Relationship Id="rId4" Type="http://schemas.openxmlformats.org/officeDocument/2006/relationships/image" Target="../media/image3.wmf"/><Relationship Id="rId9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1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wmf"/><Relationship Id="rId11" Type="http://schemas.openxmlformats.org/officeDocument/2006/relationships/image" Target="../media/image20.wmf"/><Relationship Id="rId5" Type="http://schemas.openxmlformats.org/officeDocument/2006/relationships/image" Target="../media/image10.gif"/><Relationship Id="rId10" Type="http://schemas.openxmlformats.org/officeDocument/2006/relationships/image" Target="../media/image17.jpeg"/><Relationship Id="rId4" Type="http://schemas.openxmlformats.org/officeDocument/2006/relationships/image" Target="../media/image12.wmf"/><Relationship Id="rId9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512255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97.1 Omluvenka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Andrea Fibichová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58724"/>
            <a:ext cx="3029719" cy="553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C:\Users\fibichova\AppData\Local\Microsoft\Windows\Temporary Internet Files\Content.IE5\QGVZB4PY\MC90035900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9229" y="2963350"/>
            <a:ext cx="181508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fibichova\AppData\Local\Microsoft\Windows\Temporary Internet Files\Content.IE5\QGVZB4PY\MC90033257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737" y="1779662"/>
            <a:ext cx="1008789" cy="114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07504" y="1355732"/>
            <a:ext cx="17812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Jé! Zapomněla jsem! 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064324" y="836913"/>
            <a:ext cx="18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Jdu k zubnímu lékaři.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5388158" y="2585254"/>
            <a:ext cx="1337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Jsem nemocná.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1029" name="Picture 5" descr="C:\Users\fibichova\AppData\Local\Microsoft\Windows\Temporary Internet Files\Content.IE5\QGVZB4PY\MP900426558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910" y="1247796"/>
            <a:ext cx="1347614" cy="134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fibichova\AppData\Local\Microsoft\Windows\Temporary Internet Files\Content.IE5\WU01AKQM\MP900427826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49080" y="1729905"/>
            <a:ext cx="1200149" cy="1200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fibichova\AppData\Local\Microsoft\Windows\Temporary Internet Files\Content.IE5\QGVZB4PY\MP900442234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57693" y="1816001"/>
            <a:ext cx="802399" cy="1203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bdélník 16"/>
          <p:cNvSpPr/>
          <p:nvPr/>
        </p:nvSpPr>
        <p:spPr>
          <a:xfrm>
            <a:off x="2761934" y="1140289"/>
            <a:ext cx="1821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Zúčastním se soutěže.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1032" name="Picture 8" descr="C:\Users\fibichova\AppData\Local\Microsoft\Windows\Temporary Internet Files\Content.IE5\QGVZB4PY\MC900413442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8950" y="2786506"/>
            <a:ext cx="867152" cy="845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:\Users\fibichova\AppData\Local\Microsoft\Windows\Temporary Internet Files\Content.IE5\QGVZB4PY\MC90033257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6137" y="1932062"/>
            <a:ext cx="1008789" cy="114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97.10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2595375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Andrea Fibichová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2. - 5.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Omluvenka, omluva, způsoby omlouvání.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části omluvenky, možnosti omlouvání, jak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napsat omluvenku.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Přímá spojnice se šipkou 58"/>
          <p:cNvCxnSpPr/>
          <p:nvPr/>
        </p:nvCxnSpPr>
        <p:spPr>
          <a:xfrm>
            <a:off x="4283968" y="2701977"/>
            <a:ext cx="247819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fibichova\AppData\Local\Microsoft\Windows\Temporary Internet Files\Content.IE5\XFLVUPNV\MC900441332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22191" y="1087124"/>
            <a:ext cx="2921471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882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97.2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20" y="2341937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Omluvenka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cs-CZ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575781" y="1160724"/>
            <a:ext cx="1708187" cy="10612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omlouvá něčí nepřítomnost, neúčast</a:t>
            </a:r>
            <a:endParaRPr lang="cs-CZ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652192" y="2422678"/>
            <a:ext cx="1485267" cy="6378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omlouvá z  důvodu</a:t>
            </a:r>
            <a:endParaRPr lang="cs-CZ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860032" y="1437144"/>
            <a:ext cx="12241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Dobrý den, paní učitelko. Prosím omluvte dnes Mílu z tělesné výchovy, je po nemoci. Děkuji, Koutná.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562944" y="3687183"/>
            <a:ext cx="2844316" cy="68335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mlouvá z něčeho</a:t>
            </a:r>
          </a:p>
          <a:p>
            <a:pPr algn="ctr"/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(z nějaké akce, činnosti)</a:t>
            </a:r>
            <a:endParaRPr lang="cs-CZ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6876256" y="1087124"/>
            <a:ext cx="1152128" cy="444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Mílu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6876256" y="2287478"/>
            <a:ext cx="1296144" cy="6378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 po nemoci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6910151" y="3651870"/>
            <a:ext cx="1300361" cy="7030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 tělesné výchovy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Přímá spojnice se šipkou 19"/>
          <p:cNvCxnSpPr/>
          <p:nvPr/>
        </p:nvCxnSpPr>
        <p:spPr>
          <a:xfrm flipV="1">
            <a:off x="1821657" y="1851670"/>
            <a:ext cx="754124" cy="6103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1821657" y="2701977"/>
            <a:ext cx="80612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1816163" y="2867742"/>
            <a:ext cx="811621" cy="7841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blouk 46"/>
          <p:cNvSpPr/>
          <p:nvPr/>
        </p:nvSpPr>
        <p:spPr>
          <a:xfrm>
            <a:off x="3934772" y="733173"/>
            <a:ext cx="2932323" cy="1152128"/>
          </a:xfrm>
          <a:prstGeom prst="arc">
            <a:avLst>
              <a:gd name="adj1" fmla="val 11406009"/>
              <a:gd name="adj2" fmla="val 2144838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9" name="Přímá spojnice 48"/>
          <p:cNvCxnSpPr/>
          <p:nvPr/>
        </p:nvCxnSpPr>
        <p:spPr>
          <a:xfrm>
            <a:off x="6876256" y="987574"/>
            <a:ext cx="0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>
            <a:endCxn id="47" idx="2"/>
          </p:cNvCxnSpPr>
          <p:nvPr/>
        </p:nvCxnSpPr>
        <p:spPr>
          <a:xfrm>
            <a:off x="6651071" y="1237229"/>
            <a:ext cx="206863" cy="771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blouk 52"/>
          <p:cNvSpPr/>
          <p:nvPr/>
        </p:nvSpPr>
        <p:spPr>
          <a:xfrm rot="2387933">
            <a:off x="4374922" y="2031585"/>
            <a:ext cx="2666868" cy="3049491"/>
          </a:xfrm>
          <a:prstGeom prst="arc">
            <a:avLst>
              <a:gd name="adj1" fmla="val 21026518"/>
              <a:gd name="adj2" fmla="val 6506812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5" name="Přímá spojnice 54"/>
          <p:cNvCxnSpPr>
            <a:endCxn id="53" idx="0"/>
          </p:cNvCxnSpPr>
          <p:nvPr/>
        </p:nvCxnSpPr>
        <p:spPr>
          <a:xfrm flipV="1">
            <a:off x="6660232" y="4230084"/>
            <a:ext cx="203853" cy="12485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/>
          <p:nvPr/>
        </p:nvCxnSpPr>
        <p:spPr>
          <a:xfrm flipH="1" flipV="1">
            <a:off x="6854494" y="4260670"/>
            <a:ext cx="9161" cy="17899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372200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97.3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97156" y="2395711"/>
            <a:ext cx="1434802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Možnosti omlouvání:</a:t>
            </a:r>
            <a:endParaRPr lang="cs-CZ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2079781" y="2394015"/>
            <a:ext cx="551810" cy="5318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604964" y="1151775"/>
            <a:ext cx="1434802" cy="576064"/>
          </a:xfrm>
          <a:prstGeom prst="rect">
            <a:avLst/>
          </a:prstGeom>
          <a:ln w="127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Forma</a:t>
            </a:r>
          </a:p>
          <a:p>
            <a:pPr algn="ctr"/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omluvenky:</a:t>
            </a:r>
            <a:endParaRPr lang="cs-CZ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996208" y="1151775"/>
            <a:ext cx="1434802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stručná</a:t>
            </a:r>
            <a:endParaRPr lang="cs-CZ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2699792" y="2139171"/>
            <a:ext cx="1277851" cy="3431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ústní</a:t>
            </a:r>
            <a:endParaRPr lang="cs-CZ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4785395" y="1151775"/>
            <a:ext cx="1434802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výstižná</a:t>
            </a:r>
            <a:endParaRPr lang="cs-CZ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6588224" y="1121321"/>
            <a:ext cx="1434802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lušná </a:t>
            </a:r>
            <a:r>
              <a:rPr lang="cs-CZ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(-:</a:t>
            </a:r>
            <a:endParaRPr lang="cs-CZ" sz="1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2935288" y="3067076"/>
            <a:ext cx="1348680" cy="4554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písemné:</a:t>
            </a:r>
            <a:endParaRPr lang="cs-CZ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5399534" y="3067076"/>
            <a:ext cx="2964011" cy="90519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SMS, E-mail, žákovská knížka, formulář na omluvy</a:t>
            </a:r>
            <a:endParaRPr lang="cs-CZ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Přímá spojnice se šipkou 20"/>
          <p:cNvCxnSpPr/>
          <p:nvPr/>
        </p:nvCxnSpPr>
        <p:spPr>
          <a:xfrm>
            <a:off x="2144391" y="1430680"/>
            <a:ext cx="771425" cy="912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2039766" y="2884140"/>
            <a:ext cx="804042" cy="29262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V="1">
            <a:off x="4431010" y="3404503"/>
            <a:ext cx="744661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lus 34"/>
          <p:cNvSpPr/>
          <p:nvPr/>
        </p:nvSpPr>
        <p:spPr>
          <a:xfrm>
            <a:off x="4478126" y="1295842"/>
            <a:ext cx="279512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Plus 35"/>
          <p:cNvSpPr/>
          <p:nvPr/>
        </p:nvSpPr>
        <p:spPr>
          <a:xfrm>
            <a:off x="6282562" y="1298119"/>
            <a:ext cx="279512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 descr="C:\Users\fibichova\AppData\Local\Microsoft\Windows\Temporary Internet Files\Content.IE5\96L04NMN\MC90029495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006229"/>
            <a:ext cx="786805" cy="786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fibichova\AppData\Local\Microsoft\Windows\Temporary Internet Files\Content.IE5\TNX7AXTT\MM900286774[1]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5639" y="3946612"/>
            <a:ext cx="1146463" cy="772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fibichova\AppData\Local\Microsoft\Windows\Temporary Internet Files\Content.IE5\96L04NMN\MC90030433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1701" y="2026248"/>
            <a:ext cx="993046" cy="735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fibichova\AppData\Local\Microsoft\Windows\Temporary Internet Files\Content.IE5\TNX7AXTT\MC90007113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18864"/>
            <a:ext cx="1411254" cy="854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fibichova\AppData\Local\Microsoft\Windows\Temporary Internet Files\Content.IE5\96L04NMN\MP900448715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26353"/>
            <a:ext cx="610377" cy="915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fibichova\AppData\Local\Microsoft\Windows\Temporary Internet Files\Content.IE5\9W45AMWD\MM900395737[1].gif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4557" y="3734150"/>
            <a:ext cx="4286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Obdélník 47"/>
          <p:cNvSpPr/>
          <p:nvPr/>
        </p:nvSpPr>
        <p:spPr>
          <a:xfrm>
            <a:off x="4563851" y="2124227"/>
            <a:ext cx="1043534" cy="3113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omluva</a:t>
            </a:r>
            <a:endParaRPr lang="cs-CZ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Je rovno 41"/>
          <p:cNvSpPr/>
          <p:nvPr/>
        </p:nvSpPr>
        <p:spPr>
          <a:xfrm>
            <a:off x="4167055" y="2160180"/>
            <a:ext cx="233826" cy="239451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97.4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3591583" y="1222890"/>
            <a:ext cx="1715566" cy="8370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Části omluvenky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39552" y="1451444"/>
            <a:ext cx="1168791" cy="8903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ozdrav   + </a:t>
            </a:r>
          </a:p>
          <a:p>
            <a:pPr algn="ctr"/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oslovení</a:t>
            </a:r>
            <a:endParaRPr lang="cs-CZ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067944" y="3413027"/>
            <a:ext cx="1656184" cy="9755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ůvod - (proč omlouvá -nemoc)</a:t>
            </a:r>
            <a:endParaRPr lang="cs-CZ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943922" y="1222890"/>
            <a:ext cx="1742728" cy="14083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ozloučení</a:t>
            </a:r>
          </a:p>
          <a:p>
            <a:pPr algn="ctr"/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algn="ctr"/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odpis + (datum napsání omluvenky)</a:t>
            </a:r>
            <a:endParaRPr lang="cs-CZ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879682" y="3280572"/>
            <a:ext cx="1872208" cy="111955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čeho je omlouván/na (tělesná výchova, výlet, vyučování) </a:t>
            </a:r>
            <a:endParaRPr lang="cs-CZ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6188616" y="3132613"/>
            <a:ext cx="1626670" cy="11779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jak dlouho, na kdy (od 1. 2. do 3. 2. 2013)</a:t>
            </a:r>
          </a:p>
        </p:txBody>
      </p:sp>
      <p:cxnSp>
        <p:nvCxnSpPr>
          <p:cNvPr id="4" name="Přímá spojnice se šipkou 3"/>
          <p:cNvCxnSpPr/>
          <p:nvPr/>
        </p:nvCxnSpPr>
        <p:spPr>
          <a:xfrm flipH="1">
            <a:off x="1873291" y="1577614"/>
            <a:ext cx="1546581" cy="25522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2987824" y="1896639"/>
            <a:ext cx="516792" cy="73459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4643793" y="2148946"/>
            <a:ext cx="1" cy="747381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5406449" y="1946219"/>
            <a:ext cx="893743" cy="860715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5364088" y="1641419"/>
            <a:ext cx="1405710" cy="12761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972456" y="1038224"/>
            <a:ext cx="35779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979712" y="2402510"/>
            <a:ext cx="35779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2727573" y="2806934"/>
            <a:ext cx="35779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4535091" y="2991600"/>
            <a:ext cx="35779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6359025" y="2637388"/>
            <a:ext cx="35779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0" name="Obdélník 39"/>
          <p:cNvSpPr/>
          <p:nvPr/>
        </p:nvSpPr>
        <p:spPr>
          <a:xfrm>
            <a:off x="650367" y="2522637"/>
            <a:ext cx="1168791" cy="8903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oho omlouvá</a:t>
            </a:r>
          </a:p>
          <a:p>
            <a:pPr algn="ctr"/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(jméno)</a:t>
            </a:r>
            <a:endParaRPr lang="cs-CZ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7636391" y="831328"/>
            <a:ext cx="35779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99" y="494335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97.5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fibichova\AppData\Local\Microsoft\Windows\Temporary Internet Files\Content.IE5\9W45AMWD\MP90043933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1785" y="1363163"/>
            <a:ext cx="1005398" cy="1419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410641" y="1070904"/>
            <a:ext cx="3243885" cy="7807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Srovnej jednotlivé části omluvenky do správného pořadí!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465858" y="606699"/>
            <a:ext cx="2785138" cy="7214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Vymýšlejte omluvenky (omluvy) k obrázkům.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 descr="C:\Users\fibichova\AppData\Local\Microsoft\Windows\Temporary Internet Files\Content.IE5\QGVZB4PY\MC90033257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1557" y="1564691"/>
            <a:ext cx="1008789" cy="114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C:\Users\fibichova\AppData\Local\Microsoft\Windows\Temporary Internet Files\Content.IE5\QGVZB4PY\MC90041344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96770" y="2253318"/>
            <a:ext cx="867152" cy="845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" descr="C:\Users\fibichova\AppData\Local\Microsoft\Windows\Temporary Internet Files\Content.IE5\QGVZB4PY\MP900442234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06923" y="2564778"/>
            <a:ext cx="777381" cy="1166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fibichova\AppData\Local\Microsoft\Windows\Temporary Internet Files\Content.IE5\QGVZB4PY\MP900426558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5855" y="3147814"/>
            <a:ext cx="1216784" cy="121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96022" y="2556233"/>
            <a:ext cx="2933557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Dobrý den, paní učitelko.</a:t>
            </a:r>
          </a:p>
        </p:txBody>
      </p:sp>
      <p:pic>
        <p:nvPicPr>
          <p:cNvPr id="1031" name="Picture 7" descr="C:\Users\fibichova\AppData\Local\Microsoft\Windows\Temporary Internet Files\Content.IE5\96L04NMN\MC900233508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53200" y="3439783"/>
            <a:ext cx="1461969" cy="1071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fibichova\AppData\Local\Microsoft\Windows\Temporary Internet Files\Content.IE5\TNX7AXTT\MP900423005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27481" y="1070904"/>
            <a:ext cx="1213250" cy="98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59351" y="3734205"/>
            <a:ext cx="3681621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Chtěla bych omluvit syna Jakuba Nováka z pátečního vyučování ( 23. 2. 2013),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10641" y="1983517"/>
            <a:ext cx="3243885" cy="307777"/>
          </a:xfrm>
          <a:prstGeom prst="rect">
            <a:avLst/>
          </a:prstGeom>
          <a:solidFill>
            <a:srgbClr val="FFFF99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jede na soustředění s tenisovým oddílem.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51520" y="3093673"/>
            <a:ext cx="4503156" cy="307777"/>
          </a:xfrm>
          <a:prstGeom prst="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Děkuji, s pozdravem  Jana Nováková, v Děčíně 20. 2. 2013.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97.6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54992" y="987574"/>
            <a:ext cx="3120864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Přečtěte si tyto omluvenky. Povídejte si o nich. Najděte chyby.</a:t>
            </a:r>
          </a:p>
        </p:txBody>
      </p:sp>
      <p:sp>
        <p:nvSpPr>
          <p:cNvPr id="5" name="Obdélník 4"/>
          <p:cNvSpPr/>
          <p:nvPr/>
        </p:nvSpPr>
        <p:spPr>
          <a:xfrm>
            <a:off x="165046" y="3294509"/>
            <a:ext cx="2436787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Zde je můžeš opravit:</a:t>
            </a:r>
          </a:p>
        </p:txBody>
      </p:sp>
      <p:sp>
        <p:nvSpPr>
          <p:cNvPr id="6" name="Obdélník 5"/>
          <p:cNvSpPr/>
          <p:nvPr/>
        </p:nvSpPr>
        <p:spPr>
          <a:xfrm>
            <a:off x="135160" y="3795886"/>
            <a:ext cx="3140696" cy="10801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____________________________________________________________________________________________________________________________________</a:t>
            </a:r>
          </a:p>
        </p:txBody>
      </p:sp>
      <p:sp>
        <p:nvSpPr>
          <p:cNvPr id="7" name="Obdélník 6"/>
          <p:cNvSpPr/>
          <p:nvPr/>
        </p:nvSpPr>
        <p:spPr>
          <a:xfrm>
            <a:off x="165046" y="1706960"/>
            <a:ext cx="3110810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Pepík se včera večer koukal déle na televizi, ráno si trochu přispal. Nová.</a:t>
            </a:r>
          </a:p>
          <a:p>
            <a:pPr algn="ctr"/>
            <a:r>
              <a:rPr lang="cs-CZ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(omluva pozdního příchodu)</a:t>
            </a:r>
          </a:p>
        </p:txBody>
      </p:sp>
      <p:sp>
        <p:nvSpPr>
          <p:cNvPr id="8" name="Obdélník 7"/>
          <p:cNvSpPr/>
          <p:nvPr/>
        </p:nvSpPr>
        <p:spPr>
          <a:xfrm>
            <a:off x="5080246" y="954088"/>
            <a:ext cx="3020145" cy="576064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Jak se omluvíte, když:</a:t>
            </a:r>
          </a:p>
        </p:txBody>
      </p:sp>
      <p:sp>
        <p:nvSpPr>
          <p:cNvPr id="9" name="Obdélník 8"/>
          <p:cNvSpPr/>
          <p:nvPr/>
        </p:nvSpPr>
        <p:spPr>
          <a:xfrm>
            <a:off x="150685" y="2499742"/>
            <a:ext cx="3106940" cy="72008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Paní učitelko, v pondělí jde Jana k zubaři, Hrubá. </a:t>
            </a:r>
          </a:p>
        </p:txBody>
      </p:sp>
      <p:pic>
        <p:nvPicPr>
          <p:cNvPr id="4098" name="Picture 2" descr="C:\Users\fibichova\AppData\Local\Microsoft\Windows\Temporary Internet Files\Content.IE5\96L04NMN\MC90014958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542504"/>
            <a:ext cx="1601921" cy="1261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fibichova\AppData\Local\Microsoft\Windows\Temporary Internet Files\Content.IE5\U3KINN94\MP900386769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8241" y="1245990"/>
            <a:ext cx="963759" cy="135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délník 11"/>
          <p:cNvSpPr/>
          <p:nvPr/>
        </p:nvSpPr>
        <p:spPr>
          <a:xfrm>
            <a:off x="4809714" y="1634133"/>
            <a:ext cx="4063754" cy="4834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zapomenete – učebnici, sešit, domácí úkol….</a:t>
            </a:r>
            <a:endParaRPr lang="cs-CZ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809714" y="2258020"/>
            <a:ext cx="4063754" cy="4834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edodržíte slib – rodičům, kamarádovi…..</a:t>
            </a:r>
            <a:endParaRPr lang="cs-CZ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4822660" y="2897311"/>
            <a:ext cx="4063754" cy="4834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ozbijete, zničíte někomu nějakou věc….</a:t>
            </a:r>
            <a:endParaRPr lang="cs-CZ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3694836" y="3558132"/>
            <a:ext cx="1754327" cy="13178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 uděláte, když se Vám někdo omluví?</a:t>
            </a:r>
          </a:p>
          <a:p>
            <a:pPr algn="ctr"/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Dokážeš omluvit spolužáka z kroužku?</a:t>
            </a:r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7110026" y="3510533"/>
            <a:ext cx="1808588" cy="15094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Vybírejte také  z těchto výrazů:       </a:t>
            </a:r>
          </a:p>
          <a:p>
            <a:pPr algn="ctr"/>
            <a:r>
              <a:rPr lang="cs-CZ" sz="1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ezlobte se, já nerad, omluv mě, promiň, moc se omlouvám, mrzí mě to, odpusťte mi…..</a:t>
            </a:r>
            <a:endParaRPr lang="cs-CZ" sz="1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97.7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469661" y="1203598"/>
            <a:ext cx="2160240" cy="5760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xcuse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omluvenka</a:t>
            </a:r>
            <a:endParaRPr lang="cs-CZ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:\Users\fibichova\AppData\Local\Microsoft\Windows\Temporary Internet Files\Content.IE5\TNX7AXTT\MC90007113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4646" y="3506125"/>
            <a:ext cx="1411254" cy="854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fibichova\AppData\Local\Microsoft\Windows\Temporary Internet Files\Content.IE5\TNX7AXTT\MM900286774[1].gif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24656" y="3651111"/>
            <a:ext cx="1146463" cy="772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251521" y="2630438"/>
            <a:ext cx="3312368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1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rite</a:t>
            </a:r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excuse</a:t>
            </a:r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psát omluvenku</a:t>
            </a:r>
            <a:endParaRPr lang="cs-CZ" sz="1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3" descr="C:\Users\fibichova\AppData\Local\Microsoft\Windows\Temporary Internet Files\Content.IE5\QGVZB4PY\MC90035900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9309" y="1364382"/>
            <a:ext cx="181508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Users\fibichova\AppData\Local\Microsoft\Windows\Temporary Internet Files\Content.IE5\9W45AMWD\MM900395737[1].gif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430652"/>
            <a:ext cx="4286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fibichova\AppData\Local\Microsoft\Windows\Temporary Internet Files\Content.IE5\QGVZB4PY\MC900332578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1112" y="3295179"/>
            <a:ext cx="1008789" cy="114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C:\Users\fibichova\AppData\Local\Microsoft\Windows\Temporary Internet Files\Content.IE5\QGVZB4PY\MC900413442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96325" y="3906902"/>
            <a:ext cx="867152" cy="845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fibichova\AppData\Local\Microsoft\Windows\Temporary Internet Files\Content.IE5\QGVZB4PY\MP900426558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3928" y="3668777"/>
            <a:ext cx="1216784" cy="121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bdélník 14"/>
          <p:cNvSpPr/>
          <p:nvPr/>
        </p:nvSpPr>
        <p:spPr>
          <a:xfrm>
            <a:off x="3851920" y="2500114"/>
            <a:ext cx="1921997" cy="55991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sz="1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forgot</a:t>
            </a:r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- Zapomněla jsem to.</a:t>
            </a:r>
            <a:endParaRPr lang="cs-CZ" sz="1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6156176" y="897310"/>
            <a:ext cx="2592288" cy="3782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I´m</a:t>
            </a:r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ill</a:t>
            </a:r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- Jsem nemocná.</a:t>
            </a:r>
            <a:endParaRPr lang="cs-CZ" sz="1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6516216" y="2705911"/>
            <a:ext cx="2016224" cy="8002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I´m</a:t>
            </a:r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sz="1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dentist</a:t>
            </a:r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- Jdu k zubnímu lékaři.</a:t>
            </a:r>
            <a:endParaRPr lang="cs-CZ" sz="1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611560" y="1163985"/>
            <a:ext cx="1944216" cy="471661"/>
          </a:xfrm>
          <a:prstGeom prst="rect">
            <a:avLst/>
          </a:prstGeom>
          <a:solidFill>
            <a:srgbClr val="FFFF9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apology</a:t>
            </a:r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omluva</a:t>
            </a:r>
            <a:endParaRPr lang="cs-CZ" sz="1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fibichova\AppData\Local\Microsoft\Windows\Temporary Internet Files\Content.IE5\96L04NMN\MC900149581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63780" y="1779662"/>
            <a:ext cx="1064004" cy="72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97.8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3711576"/>
              </p:ext>
            </p:extLst>
          </p:nvPr>
        </p:nvGraphicFramePr>
        <p:xfrm>
          <a:off x="179511" y="1059582"/>
          <a:ext cx="7185180" cy="381828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Omluvenkou: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   vyprávím pohádku</a:t>
                      </a:r>
                    </a:p>
                    <a:p>
                      <a:pPr marL="342900" indent="-342900" algn="l">
                        <a:buAutoNum type="alphaLcParenR" startAt="2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popisuji věc</a:t>
                      </a:r>
                    </a:p>
                    <a:p>
                      <a:pPr marL="342900" indent="-342900" algn="l">
                        <a:buAutoNum type="alphaLcParenR" startAt="3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omlouvám svou neúčast,      nepřítomnost…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d)   neříkám nic </a:t>
                      </a:r>
                      <a:endParaRPr lang="cs-CZ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Omlouvat se máme: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    vždy, když chybíme, budeme    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chybět, zapomeneme pomůcky   </a:t>
                      </a:r>
                    </a:p>
                    <a:p>
                      <a:pPr marL="342900" indent="-342900" algn="l">
                        <a:buAutoNum type="alphaLcParenR" startAt="2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jen v zimě</a:t>
                      </a:r>
                    </a:p>
                    <a:p>
                      <a:pPr marL="342900" indent="-342900" algn="l">
                        <a:buAutoNum type="alphaLcParenR" startAt="2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když chybí náš spolužák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d)   když se nám chce</a:t>
                      </a:r>
                      <a:endParaRPr lang="cs-CZ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2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Omluvenka má být:</a:t>
                      </a:r>
                    </a:p>
                    <a:p>
                      <a:pPr marL="0" indent="0" algn="l">
                        <a:buNone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vtipná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stručná, výstižná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dlouhá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barevná</a:t>
                      </a:r>
                      <a:endParaRPr lang="cs-CZ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Když si zapomeneš sešit: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přihlásíš se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na začátku hodiny 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omluvíš se paní učitelce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 startAt="2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neomluvíš se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 startAt="2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neomluvíš se, budeš psát do sešitu chybějícího spolužáka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 startAt="2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počkáš s omluvou na další hodinu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 startAt="2"/>
                        <a:tabLst/>
                        <a:defRPr/>
                      </a:pPr>
                      <a:endParaRPr lang="cs-CZ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97.9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1491630"/>
            <a:ext cx="8640960" cy="2592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Obrázky z databáze Klipart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Český jazyk v sešitech – Sloh, PhDr. Zimová Ludmila, CSc., Fortuna 1992, str. 16 – 18) 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1907</TotalTime>
  <Words>941</Words>
  <Application>Microsoft Office PowerPoint</Application>
  <PresentationFormat>Předvádění na obrazovce (16:9)</PresentationFormat>
  <Paragraphs>151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97.1 Omluvenka</vt:lpstr>
      <vt:lpstr>97.2 Co už víš? </vt:lpstr>
      <vt:lpstr>97.3 Jaké si řekneme nové termíny a názvy?</vt:lpstr>
      <vt:lpstr>97.4 Co si řekneme nového?</vt:lpstr>
      <vt:lpstr>97.5 Procvičení a příklady</vt:lpstr>
      <vt:lpstr>97.6 Něco navíc pro šikovné</vt:lpstr>
      <vt:lpstr>97.7 CLIL</vt:lpstr>
      <vt:lpstr>97.8 Test znalostí</vt:lpstr>
      <vt:lpstr>Snímek 9</vt:lpstr>
      <vt:lpstr>Snímek 10</vt:lpstr>
    </vt:vector>
  </TitlesOfParts>
  <Company>Základní škla Děčín VI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štěpánka vondraskova</cp:lastModifiedBy>
  <cp:revision>200</cp:revision>
  <dcterms:created xsi:type="dcterms:W3CDTF">2010-10-18T18:21:56Z</dcterms:created>
  <dcterms:modified xsi:type="dcterms:W3CDTF">2016-10-09T09:26:30Z</dcterms:modified>
</cp:coreProperties>
</file>